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5" r:id="rId5"/>
    <p:sldId id="258" r:id="rId6"/>
    <p:sldId id="290" r:id="rId7"/>
    <p:sldId id="260" r:id="rId8"/>
    <p:sldId id="284" r:id="rId9"/>
    <p:sldId id="261" r:id="rId10"/>
    <p:sldId id="262" r:id="rId11"/>
    <p:sldId id="296" r:id="rId12"/>
    <p:sldId id="298" r:id="rId13"/>
    <p:sldId id="264" r:id="rId14"/>
    <p:sldId id="283" r:id="rId15"/>
    <p:sldId id="294" r:id="rId16"/>
    <p:sldId id="267" r:id="rId17"/>
    <p:sldId id="280" r:id="rId18"/>
    <p:sldId id="293" r:id="rId19"/>
    <p:sldId id="289" r:id="rId20"/>
    <p:sldId id="268" r:id="rId21"/>
    <p:sldId id="288" r:id="rId22"/>
    <p:sldId id="292" r:id="rId23"/>
    <p:sldId id="286" r:id="rId24"/>
    <p:sldId id="269" r:id="rId25"/>
    <p:sldId id="270" r:id="rId26"/>
    <p:sldId id="271" r:id="rId27"/>
    <p:sldId id="272" r:id="rId28"/>
    <p:sldId id="273" r:id="rId29"/>
    <p:sldId id="278" r:id="rId30"/>
    <p:sldId id="279" r:id="rId31"/>
    <p:sldId id="297" r:id="rId32"/>
    <p:sldId id="28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lingshan" initials="sl" lastIdx="1" clrIdx="0">
    <p:extLst>
      <p:ext uri="{19B8F6BF-5375-455C-9EA6-DF929625EA0E}">
        <p15:presenceInfo xmlns:p15="http://schemas.microsoft.com/office/powerpoint/2012/main" userId="73ecdb61d96116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0T10:32:28.349" idx="1">
    <p:pos x="10" y="10"/>
    <p:text>此处先说明利用音频处理信息的优势，并举例说明音频场景分类的实现例子。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6C77-0E8F-4B5B-BCB9-BA6799C27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679F10-3DEF-4209-A03B-BCDDFEF3A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23510-9F33-4E55-ABAF-D0371C71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ED382-AB28-4C36-9BC3-4ED24F9E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8A6AD3-B85A-4E1F-B43E-91243754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9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E6CD9-48A2-49CF-AB01-68D0FCF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D94B4E-A613-454E-A307-79505554A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AD398-C6ED-4DDE-8227-6FB0E19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9CE3C-4FF8-4681-A740-C810F66E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BF2CA-9CC8-403D-B4E9-142669BC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2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3348B7-5DAB-48CB-9617-FB0873DA1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7BEB2-C2B5-44A5-A6A3-A4459784B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2CF02-D2EF-459E-A66B-7FA85918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133E4-04C0-45EC-A615-7F6C4ECC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3ADD4-E11B-420B-8D62-9A1DA7C0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59737-9D53-4041-8607-75E54490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CBA06-0C5A-41AF-821A-99D947DB5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B67F1B-E98D-4D1B-ABB4-80E0F912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47F960-A182-47A9-B38F-2D6B19F1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35F2F-643A-4917-A0B8-93282913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5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6BF12-E4D9-435C-B8E4-7E1E4DD5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DF6592-6CBA-4D43-8486-868F7796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2B105-E834-405D-8274-B026698F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B5F1F-6FD7-4C6E-9178-7DB11A24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193BC-5AAE-4BC2-A69D-8006D1E4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6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4A1D2-FCBB-4E93-B0B1-6A39AECE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39BAE-434B-47DF-80D6-554F3CAAC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62511-445E-4E03-BD3F-FA6E1D20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47552F-0189-47B1-8C28-2F89C428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562F2-AA26-4442-BFEE-2FD9833A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C142D9-90F6-404B-8BEA-18BB6A6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29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6C3E4-D6B2-4186-8DB5-D6590FB6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DBB49C-93D1-4BF7-8EC0-5BCE79BF7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4CA79E-59C5-4109-8CCA-EFB0D25C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077544-09EB-4D27-A809-ECA5579E4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3D9F2-74A7-43E5-9547-F8356F0E4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E3746C-EC54-4CE0-8A4D-62716374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CADF50-0575-419D-8EDB-FB9D277D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7106A3-27D3-442B-89C8-B82D4C08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E88A2-8B61-4133-A7F7-AFFDA0AF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E32B27-99C8-4274-B9F9-B113D64C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EADB43-E3F2-4F37-832C-5F0E7856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B9480F-84A4-4454-A90F-49DAF6DD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30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E76986-A4E2-47C3-B401-0EC09CFA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A1A98-3E7D-44A6-9196-751C2A27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D1701-8670-480C-85FF-CAE4DCAD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3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357BB-5A67-43B6-A9D4-1B43068A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D845D-D1A2-45AC-8F51-EE451CA6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EF89F3-1FD6-4413-81E4-4BBA3E31B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C66A0-15F4-4F22-A08A-B6F22FBF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83418-36F0-4E64-87EE-B6C1E478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3E8BD-51B8-46B7-98E2-52666B69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3BC8B-1151-41FE-8109-18C1A986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301E14-1F08-46B6-BE25-DAAEE1E71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34F9FE-F0B9-4A68-8A02-B38BF472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4F2884-A87E-4E9E-B8B9-9DE6EF1B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60B544-FEF1-4D68-A51B-145B73DD1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F017E1-363D-40E7-B1B0-BCBA2757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1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C644BB-8CB3-4A51-893A-20243581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13E1F-D057-4A61-ABA2-EDC87C59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3B460-DAF7-4572-A7C3-F374A3408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79263-12C3-432F-81BB-552B9643B5E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CE75C-F24A-4C1D-B189-0322AE606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0A8C6-EF82-4114-A5A9-1D81B36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4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AE21F-5CDA-4CA9-96FF-0F9C8D63D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29382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  <a:t>基于卷积神经网络的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</a:b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  <a:t>音频场景分类方法研究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Semilight" panose="020B0402040204020203" pitchFamily="34" charset="-122"/>
              <a:ea typeface="微软雅黑 Semilight" panose="020B0402040204020203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52815C-A2B2-4FE7-B2E5-F06D6A177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162" y="3509963"/>
            <a:ext cx="3291673" cy="271865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导师：李灿平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专业：信息与通信工程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姓名：孙凌山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学号：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2016020673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101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2AEFC6-A33B-4F07-AB32-CDB84FD6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495" y="2786240"/>
            <a:ext cx="5353009" cy="1285520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音频场景分类概述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02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D90CA-ADE2-3C49-97DB-3D9CD314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音频场景分类的基本流程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6794C85-50D7-1141-BB6C-6DA9CE7A9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16" y="1825625"/>
            <a:ext cx="7509567" cy="4351338"/>
          </a:xfrm>
        </p:spPr>
      </p:pic>
    </p:spTree>
    <p:extLst>
      <p:ext uri="{BB962C8B-B14F-4D97-AF65-F5344CB8AC3E}">
        <p14:creationId xmlns:p14="http://schemas.microsoft.com/office/powerpoint/2010/main" val="276606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631EB-73EF-3C4E-856E-1D8B89E8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传统的音频分类方法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95D54-2CBA-4B49-9C49-6B4DCED4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37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A688B1-11D6-47F2-8DE6-605FC1BA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DCASE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比赛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1555264-7E75-487D-8F02-88D106767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788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496AA7-60D8-4232-B29E-2BD187FBD4EC}"/>
              </a:ext>
            </a:extLst>
          </p:cNvPr>
          <p:cNvSpPr txBox="1"/>
          <p:nvPr/>
        </p:nvSpPr>
        <p:spPr>
          <a:xfrm flipH="1">
            <a:off x="838200" y="4865077"/>
            <a:ext cx="1051560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研究界缺乏协调一致的标准来评估和测试解决这个问题的算法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音频和声学信号处理（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AASP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联合举办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测试和比较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和事件检测与分类算法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4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5E2545-B1F1-4BFB-8D7A-13E678E1F306}"/>
              </a:ext>
            </a:extLst>
          </p:cNvPr>
          <p:cNvSpPr/>
          <p:nvPr/>
        </p:nvSpPr>
        <p:spPr>
          <a:xfrm>
            <a:off x="815849" y="3429000"/>
            <a:ext cx="63930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设计并实现一个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基线系统，作为对照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设计并实现一个基于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系统，并分析其性能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改进之前的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系统，使之分类准确率足够好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955D51-8EB5-4C78-9C6C-98A64199228C}"/>
              </a:ext>
            </a:extLst>
          </p:cNvPr>
          <p:cNvSpPr/>
          <p:nvPr/>
        </p:nvSpPr>
        <p:spPr>
          <a:xfrm>
            <a:off x="815849" y="1422695"/>
            <a:ext cx="3978788" cy="71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本文的研究内容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413BC-42BB-804A-A8B8-937BBE128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40" y="0"/>
            <a:ext cx="498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B46F0-8E52-814B-982D-C3CCD57C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E6D68-3E21-B346-85C9-0B4D089A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TUT Acoustic Scenes 2017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坦佩雷理工大学音频研究小组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个场景类别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开发集：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4680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个音频（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测试集：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1620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个音频（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双声道音频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E70A19E-B6F0-FA40-9F5E-8F41D8815979}"/>
              </a:ext>
            </a:extLst>
          </p:cNvPr>
          <p:cNvSpPr txBox="1">
            <a:spLocks/>
          </p:cNvSpPr>
          <p:nvPr/>
        </p:nvSpPr>
        <p:spPr>
          <a:xfrm>
            <a:off x="6382407" y="681036"/>
            <a:ext cx="5257800" cy="4994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7EEA4DF-9BD0-3748-B881-77F0E4CF8F13}"/>
              </a:ext>
            </a:extLst>
          </p:cNvPr>
          <p:cNvSpPr txBox="1">
            <a:spLocks/>
          </p:cNvSpPr>
          <p:nvPr/>
        </p:nvSpPr>
        <p:spPr>
          <a:xfrm>
            <a:off x="6241832" y="681036"/>
            <a:ext cx="2769475" cy="56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沙滩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咖啡馆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餐厅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汽车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市中心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森林小径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杂货店 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4C65A9E-45D5-1B46-867B-63DBCD02DC2C}"/>
              </a:ext>
            </a:extLst>
          </p:cNvPr>
          <p:cNvSpPr txBox="1">
            <a:spLocks/>
          </p:cNvSpPr>
          <p:nvPr/>
        </p:nvSpPr>
        <p:spPr>
          <a:xfrm>
            <a:off x="9151882" y="681036"/>
            <a:ext cx="2769475" cy="56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图书馆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地铁站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办公室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校区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火车</a:t>
            </a:r>
          </a:p>
          <a:p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2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AFC118-995E-4E10-8145-5D50DC8B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43" y="2766218"/>
            <a:ext cx="299811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基线系统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47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72FC2-F082-4213-A176-81444FEC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重要特征：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梅尔频率倒谱系数（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MFCCs</a:t>
            </a:r>
            <a:r>
              <a:rPr lang="zh-CN" altLang="en-US" b="1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095C5-B28E-4806-BB2A-F875BCAF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标度描述了人耳频率的非线性特性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4361B-3BE9-492F-B1DB-9A4D7AFF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9576"/>
            <a:ext cx="4257087" cy="1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B6A2F-66B7-4B59-B07F-E7D7C60F2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24" y="3319577"/>
            <a:ext cx="5390476" cy="1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DB21A9-A86D-46E7-B107-D63DD2D6A1FF}"/>
              </a:ext>
            </a:extLst>
          </p:cNvPr>
          <p:cNvSpPr txBox="1"/>
          <p:nvPr/>
        </p:nvSpPr>
        <p:spPr>
          <a:xfrm>
            <a:off x="1535101" y="5487413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频率与线性频率的关系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DFD281-2899-4545-A303-EE564E7FEACA}"/>
              </a:ext>
            </a:extLst>
          </p:cNvPr>
          <p:cNvSpPr txBox="1"/>
          <p:nvPr/>
        </p:nvSpPr>
        <p:spPr>
          <a:xfrm>
            <a:off x="7806405" y="548741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65246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FA604-1C61-3544-B439-72BC8A19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数据集的处理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B7BFBB-8F8E-234F-B13A-0B9867A91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7" y="1295146"/>
            <a:ext cx="7438706" cy="5197729"/>
          </a:xfrm>
        </p:spPr>
      </p:pic>
    </p:spTree>
    <p:extLst>
      <p:ext uri="{BB962C8B-B14F-4D97-AF65-F5344CB8AC3E}">
        <p14:creationId xmlns:p14="http://schemas.microsoft.com/office/powerpoint/2010/main" val="378257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DB3056-DF27-4EF8-9B36-B3650591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5" y="438992"/>
            <a:ext cx="7376161" cy="5980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FCB655-0C19-4CD0-8848-F46A0BBE53FC}"/>
              </a:ext>
            </a:extLst>
          </p:cNvPr>
          <p:cNvSpPr txBox="1"/>
          <p:nvPr/>
        </p:nvSpPr>
        <p:spPr>
          <a:xfrm>
            <a:off x="653141" y="3167390"/>
            <a:ext cx="3056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基线系统运行结果</a:t>
            </a:r>
          </a:p>
        </p:txBody>
      </p:sp>
    </p:spTree>
    <p:extLst>
      <p:ext uri="{BB962C8B-B14F-4D97-AF65-F5344CB8AC3E}">
        <p14:creationId xmlns:p14="http://schemas.microsoft.com/office/powerpoint/2010/main" val="382040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831ED-9380-464D-99F9-90AD1930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F9619-6A4F-4EFC-A5BA-226FBD226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研究的目的及意义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音频场景分类概述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基线系统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改进系统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40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74EB3EA-1E3B-4112-9270-B94A00E9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466" y="2766218"/>
            <a:ext cx="601706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20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EE414-21F9-47BE-886E-FF0A9D90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2881829"/>
            <a:ext cx="3768918" cy="109434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CNN</a:t>
            </a:r>
            <a:r>
              <a:rPr lang="zh-CN" altLang="en-US" sz="3200" dirty="0"/>
              <a:t>的</a:t>
            </a:r>
            <a:r>
              <a:rPr lang="en-US" altLang="zh-CN" sz="3200" dirty="0"/>
              <a:t>ASC</a:t>
            </a:r>
            <a:r>
              <a:rPr lang="zh-CN" altLang="en-US" sz="3200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ABD16-93BC-4704-8071-C777AA34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50" y="0"/>
            <a:ext cx="7614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8667D-64AC-8444-91AA-948C60B6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75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F84A21-BD0A-46E2-ABCC-7F416135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" t="311"/>
          <a:stretch/>
        </p:blipFill>
        <p:spPr>
          <a:xfrm>
            <a:off x="4450080" y="635725"/>
            <a:ext cx="7141328" cy="5586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7A0DD9-6EBA-49E5-ADD8-8449DBD68686}"/>
              </a:ext>
            </a:extLst>
          </p:cNvPr>
          <p:cNvSpPr txBox="1"/>
          <p:nvPr/>
        </p:nvSpPr>
        <p:spPr>
          <a:xfrm>
            <a:off x="1317169" y="3167390"/>
            <a:ext cx="1698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混淆矩阵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4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F9CC-137E-4D03-841F-DF1BCA12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数据集的选择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0195F-F6FE-4109-BAF1-0779F3E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TUT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该数据集包含来</a:t>
            </a:r>
            <a:r>
              <a:rPr lang="en-US" altLang="zh-CN" dirty="0"/>
              <a:t>10</a:t>
            </a:r>
            <a:r>
              <a:rPr lang="zh-CN" altLang="en-US" dirty="0"/>
              <a:t>类的城市声音：空气净化器、汽车轰鸣声、小孩玩耍声、狗吠、钻井声、发动机怠速声、枪声、手提钻声、警笛和街道杂音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8732</a:t>
            </a:r>
            <a:r>
              <a:rPr lang="zh-CN" altLang="en-US" dirty="0"/>
              <a:t>个标记的声音片段，每个声音片段时长小于等于</a:t>
            </a:r>
            <a:r>
              <a:rPr lang="en-US" altLang="zh-CN" dirty="0"/>
              <a:t>4</a:t>
            </a:r>
            <a:r>
              <a:rPr lang="zh-CN" altLang="en-US" dirty="0"/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217556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84A08-7BC0-4B5F-A3CA-F8DFF2A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绘制特征图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461B2-7EEC-4B34-9843-083CBD1A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对声音文件可视化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方面我们从不同角度发掘音频信号的特征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绘图基于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Librosa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文件夹中抽取几类音频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20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5DA5CA-14A7-4C5E-A208-789B5A987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7" y="637785"/>
            <a:ext cx="7792537" cy="5582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1E3BD8-6874-4466-92CE-64768FEDEF5C}"/>
              </a:ext>
            </a:extLst>
          </p:cNvPr>
          <p:cNvSpPr txBox="1"/>
          <p:nvPr/>
        </p:nvSpPr>
        <p:spPr>
          <a:xfrm>
            <a:off x="8832112" y="307505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波形图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体现了音频信号的包络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3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0AD4A9-A471-4E9E-8F3B-29733981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9" y="652075"/>
            <a:ext cx="7840169" cy="5553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61751A-D3FB-4858-8BF9-C97FFD068168}"/>
              </a:ext>
            </a:extLst>
          </p:cNvPr>
          <p:cNvSpPr txBox="1"/>
          <p:nvPr/>
        </p:nvSpPr>
        <p:spPr>
          <a:xfrm>
            <a:off x="586602" y="2921168"/>
            <a:ext cx="2158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频谱图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体现了音频信号的时间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频率分布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4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728B38-A0DC-4E9D-B69F-18518195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0" y="542522"/>
            <a:ext cx="7830643" cy="577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595DD0-D2DF-4EBD-AF3E-217805CB64FF}"/>
              </a:ext>
            </a:extLst>
          </p:cNvPr>
          <p:cNvSpPr txBox="1"/>
          <p:nvPr/>
        </p:nvSpPr>
        <p:spPr>
          <a:xfrm>
            <a:off x="9166548" y="3105834"/>
            <a:ext cx="2621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对数能量谱图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能量信息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目的是为了提取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8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4EA6E-784F-4981-8602-82BC1A4F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D0B46-8940-4A73-B0CE-1EE06D18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melspectrogram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比例功率谱图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：梅尔频率倒谱系数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chorma-stft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：根据波形或功率谱图计算色度图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spectral_contrast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：计算光谱对比度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tonnetz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：计算音调质心特征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将提取以上特征待用，馈入卷进神经网络</a:t>
            </a:r>
          </a:p>
        </p:txBody>
      </p:sp>
    </p:spTree>
    <p:extLst>
      <p:ext uri="{BB962C8B-B14F-4D97-AF65-F5344CB8AC3E}">
        <p14:creationId xmlns:p14="http://schemas.microsoft.com/office/powerpoint/2010/main" val="23514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F0D78D-BE76-40AF-97A0-19288D79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730" y="2766218"/>
            <a:ext cx="5480539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研究的目的及意义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77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9EE5CA-15E1-40E3-ABC5-0674B1A8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76" y="2766218"/>
            <a:ext cx="3094431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改进系统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353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71954-F23E-E541-A12F-E2120CAD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Stacking</a:t>
            </a:r>
            <a:r>
              <a:rPr kumimoji="1" lang="zh-CN" altLang="en-US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388473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38C560A-7EAC-40AE-A441-BD941E45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366" y="2766218"/>
            <a:ext cx="5901267" cy="1325563"/>
          </a:xfrm>
        </p:spPr>
        <p:txBody>
          <a:bodyPr/>
          <a:lstStyle/>
          <a:p>
            <a:r>
              <a:rPr lang="zh-CN" altLang="en-US" dirty="0"/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294951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DEF0B-4822-024E-9C2D-6581D2F2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音频处理任务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83893F7-E401-664F-83D6-E5B43943E1CF}"/>
              </a:ext>
            </a:extLst>
          </p:cNvPr>
          <p:cNvSpPr txBox="1">
            <a:spLocks/>
          </p:cNvSpPr>
          <p:nvPr/>
        </p:nvSpPr>
        <p:spPr>
          <a:xfrm>
            <a:off x="838200" y="1964164"/>
            <a:ext cx="10515600" cy="37911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定义：</a:t>
            </a:r>
            <a:r>
              <a:rPr lang="zh-CN" altLang="en-US" dirty="0"/>
              <a:t>借机器辅助人们从声音中</a:t>
            </a:r>
            <a:r>
              <a:rPr lang="zh-CN" altLang="en-US" dirty="0">
                <a:solidFill>
                  <a:schemeClr val="accent1"/>
                </a:solidFill>
              </a:rPr>
              <a:t>提取出信息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涵盖：</a:t>
            </a:r>
            <a:r>
              <a:rPr lang="zh-CN" altLang="en-US" dirty="0"/>
              <a:t>语音识别、音频指纹、音乐标记、</a:t>
            </a:r>
            <a:r>
              <a:rPr lang="zh-CN" altLang="en-US" dirty="0">
                <a:solidFill>
                  <a:schemeClr val="accent1"/>
                </a:solidFill>
              </a:rPr>
              <a:t>音频场景分类</a:t>
            </a:r>
            <a:r>
              <a:rPr lang="zh-CN" altLang="en-US" dirty="0"/>
              <a:t>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优势：相比于同为多媒体信息的图像，音频文件的采集</a:t>
            </a:r>
            <a:r>
              <a:rPr lang="zh-CN" altLang="en-US" dirty="0">
                <a:solidFill>
                  <a:schemeClr val="accent1"/>
                </a:solidFill>
              </a:rPr>
              <a:t>不受光线环境、视觉障碍的限制</a:t>
            </a:r>
            <a:r>
              <a:rPr lang="zh-CN" altLang="en-US" dirty="0"/>
              <a:t>，此外音频相对于图像</a:t>
            </a:r>
            <a:r>
              <a:rPr lang="zh-CN" altLang="en-US" dirty="0">
                <a:solidFill>
                  <a:schemeClr val="accent1"/>
                </a:solidFill>
              </a:rPr>
              <a:t>占用的容量更少且处理速度更快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6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A721BB0-E00B-4481-A914-83B07FFD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什么是音频场景分类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899FCEC-E44E-4994-B684-67AC33DF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351"/>
            <a:ext cx="10515600" cy="169129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音频场景分类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Acoustic Scene Classification</a:t>
            </a:r>
          </a:p>
          <a:p>
            <a:pPr marL="0" indent="0" algn="ctr"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研究目标：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通过分析声音使设备能够理解其环境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9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bile-MP4">
            <a:hlinkClick r:id="" action="ppaction://media"/>
            <a:extLst>
              <a:ext uri="{FF2B5EF4-FFF2-40B4-BE49-F238E27FC236}">
                <a16:creationId xmlns:a16="http://schemas.microsoft.com/office/drawing/2014/main" id="{EFC0497B-AEDF-4657-9584-BAB0283B1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0BEDE-D30A-4B94-AA4A-72B5DD8C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的应用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208DD42-537C-449B-8BDB-EEF3C493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3658"/>
            <a:ext cx="2756455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EE62A2-0955-4401-89F1-E93DD777CBD1}"/>
              </a:ext>
            </a:extLst>
          </p:cNvPr>
          <p:cNvSpPr txBox="1"/>
          <p:nvPr/>
        </p:nvSpPr>
        <p:spPr>
          <a:xfrm flipH="1">
            <a:off x="1202469" y="5121144"/>
            <a:ext cx="202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个人语音助手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EA0B7E-B430-4446-99AD-60D35A168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58" y="2253658"/>
            <a:ext cx="2350683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5C53AC-B8B4-4B57-BE2A-1EF32B320DFD}"/>
              </a:ext>
            </a:extLst>
          </p:cNvPr>
          <p:cNvSpPr txBox="1"/>
          <p:nvPr/>
        </p:nvSpPr>
        <p:spPr>
          <a:xfrm>
            <a:off x="5240214" y="5121143"/>
            <a:ext cx="171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可穿戴设备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5A4A3-1720-7840-9D44-4CF48D6F1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44" y="2253658"/>
            <a:ext cx="2671231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A3AAEC-0444-884F-90EC-86F1F8AA97D5}"/>
              </a:ext>
            </a:extLst>
          </p:cNvPr>
          <p:cNvSpPr txBox="1"/>
          <p:nvPr/>
        </p:nvSpPr>
        <p:spPr>
          <a:xfrm>
            <a:off x="9225073" y="51211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安防系统</a:t>
            </a:r>
          </a:p>
        </p:txBody>
      </p:sp>
    </p:spTree>
    <p:extLst>
      <p:ext uri="{BB962C8B-B14F-4D97-AF65-F5344CB8AC3E}">
        <p14:creationId xmlns:p14="http://schemas.microsoft.com/office/powerpoint/2010/main" val="309320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47F20-C349-49FC-9A6B-BC2745E4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应用举例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58462E-B384-8142-9092-8AD7C42BD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86" y="2649815"/>
            <a:ext cx="1325563" cy="132556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623EF7-38E2-8F4F-8F35-F570D218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57" y="2649815"/>
            <a:ext cx="761503" cy="761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230DE4-B6D4-6B4F-8B2A-7F681BA6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47" y="2667513"/>
            <a:ext cx="761503" cy="7615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47E908-B5C4-574B-976C-236155936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852" y="2667497"/>
            <a:ext cx="761503" cy="761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3A01EC-63B6-5F4F-BBC3-54BBE2007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957" y="2667497"/>
            <a:ext cx="726141" cy="7261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EB573A-A2C0-5D46-B634-782092E468C3}"/>
              </a:ext>
            </a:extLst>
          </p:cNvPr>
          <p:cNvSpPr txBox="1"/>
          <p:nvPr/>
        </p:nvSpPr>
        <p:spPr>
          <a:xfrm>
            <a:off x="8474683" y="3675667"/>
            <a:ext cx="11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破窗检测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0B3764-0D81-DF46-93D2-2B0729ABC4CB}"/>
              </a:ext>
            </a:extLst>
          </p:cNvPr>
          <p:cNvSpPr txBox="1"/>
          <p:nvPr/>
        </p:nvSpPr>
        <p:spPr>
          <a:xfrm>
            <a:off x="6818259" y="3675667"/>
            <a:ext cx="11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枪声检测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0A030EA-82E5-044A-ABEA-C87714998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700" y="2667497"/>
            <a:ext cx="726141" cy="72614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91A0C8A-3317-C145-8EBC-D7FE9B65D723}"/>
              </a:ext>
            </a:extLst>
          </p:cNvPr>
          <p:cNvSpPr txBox="1"/>
          <p:nvPr/>
        </p:nvSpPr>
        <p:spPr>
          <a:xfrm>
            <a:off x="10113426" y="3675667"/>
            <a:ext cx="11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汽车警报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26B074-2F53-2F47-AE03-B4E834767B4F}"/>
              </a:ext>
            </a:extLst>
          </p:cNvPr>
          <p:cNvSpPr txBox="1"/>
          <p:nvPr/>
        </p:nvSpPr>
        <p:spPr>
          <a:xfrm>
            <a:off x="3463811" y="3703394"/>
            <a:ext cx="11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侵略检测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25578C-0710-244E-94B2-C5D533688E5D}"/>
              </a:ext>
            </a:extLst>
          </p:cNvPr>
          <p:cNvSpPr txBox="1"/>
          <p:nvPr/>
        </p:nvSpPr>
        <p:spPr>
          <a:xfrm>
            <a:off x="5120236" y="3703394"/>
            <a:ext cx="110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医疗检测</a:t>
            </a:r>
          </a:p>
        </p:txBody>
      </p:sp>
    </p:spTree>
    <p:extLst>
      <p:ext uri="{BB962C8B-B14F-4D97-AF65-F5344CB8AC3E}">
        <p14:creationId xmlns:p14="http://schemas.microsoft.com/office/powerpoint/2010/main" val="418275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FBB1A-C948-4B0B-B65D-2AE98B4A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为什么要用卷积神经网络做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72727-9A07-4EDA-B913-FD339C9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164"/>
            <a:ext cx="10515600" cy="29296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卷积神经网络即使在</a:t>
            </a:r>
            <a:r>
              <a:rPr lang="zh-CN" altLang="zh-CN" dirty="0">
                <a:solidFill>
                  <a:schemeClr val="accent1"/>
                </a:solidFill>
              </a:rPr>
              <a:t>有限的数据集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chemeClr val="accent1"/>
                </a:solidFill>
              </a:rPr>
              <a:t>简单的数据增强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下也可以有效应用于环境声音分类任务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可用</a:t>
            </a:r>
            <a:r>
              <a:rPr lang="zh-CN" altLang="zh-CN" dirty="0">
                <a:solidFill>
                  <a:schemeClr val="accent1"/>
                </a:solidFill>
              </a:rPr>
              <a:t>数据集规模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的显著增加很可能大大提高训练模型的性能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1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2351</TotalTime>
  <Words>631</Words>
  <Application>Microsoft Macintosh PowerPoint</Application>
  <PresentationFormat>宽屏</PresentationFormat>
  <Paragraphs>106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微软雅黑</vt:lpstr>
      <vt:lpstr>微软雅黑 Semilight</vt:lpstr>
      <vt:lpstr>PingFang SC</vt:lpstr>
      <vt:lpstr>Arial</vt:lpstr>
      <vt:lpstr>Office 主题​​</vt:lpstr>
      <vt:lpstr>基于卷积神经网络的 音频场景分类方法研究</vt:lpstr>
      <vt:lpstr>目录</vt:lpstr>
      <vt:lpstr>1. 研究的目的及意义</vt:lpstr>
      <vt:lpstr>音频处理任务</vt:lpstr>
      <vt:lpstr>什么是音频场景分类</vt:lpstr>
      <vt:lpstr>PowerPoint 演示文稿</vt:lpstr>
      <vt:lpstr>ASC的应用</vt:lpstr>
      <vt:lpstr>应用举例</vt:lpstr>
      <vt:lpstr>为什么要用卷积神经网络做ASC</vt:lpstr>
      <vt:lpstr>2. 音频场景分类概述</vt:lpstr>
      <vt:lpstr>音频场景分类的基本流程</vt:lpstr>
      <vt:lpstr>传统的音频分类方法</vt:lpstr>
      <vt:lpstr>DCASE比赛</vt:lpstr>
      <vt:lpstr>PowerPoint 演示文稿</vt:lpstr>
      <vt:lpstr>数据集介绍</vt:lpstr>
      <vt:lpstr>3. 基线系统</vt:lpstr>
      <vt:lpstr>重要特征：梅尔频率倒谱系数（MFCCs）</vt:lpstr>
      <vt:lpstr>数据集的处理</vt:lpstr>
      <vt:lpstr>PowerPoint 演示文稿</vt:lpstr>
      <vt:lpstr>4. 基于CNN的ASC系统</vt:lpstr>
      <vt:lpstr>基于CNN的ASC流程</vt:lpstr>
      <vt:lpstr>PowerPoint 演示文稿</vt:lpstr>
      <vt:lpstr>PowerPoint 演示文稿</vt:lpstr>
      <vt:lpstr>数据集的选择</vt:lpstr>
      <vt:lpstr>绘制特征图</vt:lpstr>
      <vt:lpstr>PowerPoint 演示文稿</vt:lpstr>
      <vt:lpstr>PowerPoint 演示文稿</vt:lpstr>
      <vt:lpstr>PowerPoint 演示文稿</vt:lpstr>
      <vt:lpstr>特征提取</vt:lpstr>
      <vt:lpstr>5. 改进系统</vt:lpstr>
      <vt:lpstr>Stacking方法</vt:lpstr>
      <vt:lpstr>恳请各位老师批评指正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基于卷积神经网络的 音频场景分类方法研究</dc:title>
  <dc:creator>Administrator</dc:creator>
  <cp:lastModifiedBy>Microsoft Office User</cp:lastModifiedBy>
  <cp:revision>75</cp:revision>
  <dcterms:created xsi:type="dcterms:W3CDTF">2018-06-27T13:01:28Z</dcterms:created>
  <dcterms:modified xsi:type="dcterms:W3CDTF">2019-05-21T05:00:44Z</dcterms:modified>
</cp:coreProperties>
</file>